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E2E6-5EB9-4CA6-8194-235C2AF332C3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6D47-5572-4B77-B727-DA9601CF7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E2E6-5EB9-4CA6-8194-235C2AF332C3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6D47-5572-4B77-B727-DA9601CF7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E2E6-5EB9-4CA6-8194-235C2AF332C3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6D47-5572-4B77-B727-DA9601CF7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E2E6-5EB9-4CA6-8194-235C2AF332C3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6D47-5572-4B77-B727-DA9601CF7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E2E6-5EB9-4CA6-8194-235C2AF332C3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6D47-5572-4B77-B727-DA9601CF7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E2E6-5EB9-4CA6-8194-235C2AF332C3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6D47-5572-4B77-B727-DA9601CF720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E2E6-5EB9-4CA6-8194-235C2AF332C3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6D47-5572-4B77-B727-DA9601CF7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E2E6-5EB9-4CA6-8194-235C2AF332C3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6D47-5572-4B77-B727-DA9601CF7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E2E6-5EB9-4CA6-8194-235C2AF332C3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6D47-5572-4B77-B727-DA9601CF7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E2E6-5EB9-4CA6-8194-235C2AF332C3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5666D47-5572-4B77-B727-DA9601CF7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7E2E6-5EB9-4CA6-8194-235C2AF332C3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66D47-5572-4B77-B727-DA9601CF7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427E2E6-5EB9-4CA6-8194-235C2AF332C3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5666D47-5572-4B77-B727-DA9601CF720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wmf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wmf"/><Relationship Id="rId4" Type="http://schemas.openxmlformats.org/officeDocument/2006/relationships/image" Target="../media/image22.wmf"/><Relationship Id="rId9" Type="http://schemas.openxmlformats.org/officeDocument/2006/relationships/image" Target="../media/image2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40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685800" y="1828800"/>
            <a:ext cx="78486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 dirty="0"/>
              <a:t>Section 6.6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 dirty="0"/>
              <a:t>Phase Shift;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4400" b="1" dirty="0"/>
              <a:t>Sinusoidal Curve Fitting</a:t>
            </a:r>
          </a:p>
        </p:txBody>
      </p:sp>
    </p:spTree>
    <p:extLst>
      <p:ext uri="{BB962C8B-B14F-4D97-AF65-F5344CB8AC3E}">
        <p14:creationId xmlns:p14="http://schemas.microsoft.com/office/powerpoint/2010/main" val="145752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307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895600"/>
            <a:ext cx="7488238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645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90600"/>
            <a:ext cx="79248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984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512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56"/>
          <a:stretch>
            <a:fillRect/>
          </a:stretch>
        </p:blipFill>
        <p:spPr bwMode="auto">
          <a:xfrm>
            <a:off x="838200" y="609600"/>
            <a:ext cx="6248400" cy="297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645"/>
          <a:stretch>
            <a:fillRect/>
          </a:stretch>
        </p:blipFill>
        <p:spPr bwMode="auto">
          <a:xfrm>
            <a:off x="2667000" y="381000"/>
            <a:ext cx="6248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3629025"/>
            <a:ext cx="8756650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8687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614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2133600"/>
            <a:ext cx="89058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"/>
          <a:stretch>
            <a:fillRect/>
          </a:stretch>
        </p:blipFill>
        <p:spPr bwMode="auto">
          <a:xfrm>
            <a:off x="0" y="3124200"/>
            <a:ext cx="3657600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167063"/>
            <a:ext cx="5562600" cy="285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7" descr="exampleg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2098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66800"/>
            <a:ext cx="8001000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560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717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915400" cy="121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7800"/>
            <a:ext cx="3411538" cy="280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371600"/>
            <a:ext cx="3322638" cy="287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27513"/>
            <a:ext cx="3124200" cy="263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572000" y="4191000"/>
            <a:ext cx="4419600" cy="2559050"/>
            <a:chOff x="2592" y="2640"/>
            <a:chExt cx="2784" cy="1612"/>
          </a:xfrm>
        </p:grpSpPr>
        <p:pic>
          <p:nvPicPr>
            <p:cNvPr id="7179" name="Picture 7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3045"/>
            <a:stretch>
              <a:fillRect/>
            </a:stretch>
          </p:blipFill>
          <p:spPr bwMode="auto">
            <a:xfrm>
              <a:off x="2592" y="2640"/>
              <a:ext cx="2064" cy="15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0" name="Picture 8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581" t="74548" r="4651"/>
            <a:stretch>
              <a:fillRect/>
            </a:stretch>
          </p:blipFill>
          <p:spPr bwMode="auto">
            <a:xfrm>
              <a:off x="3936" y="3744"/>
              <a:ext cx="1440" cy="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590800"/>
            <a:ext cx="153352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750" y="1143000"/>
            <a:ext cx="2127250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1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791200"/>
            <a:ext cx="18002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914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8195" name="Picture 7" descr="exampleg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2098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43000"/>
            <a:ext cx="8153400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133600"/>
            <a:ext cx="8458200" cy="80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52400" y="2819400"/>
            <a:ext cx="8991600" cy="2043113"/>
            <a:chOff x="96" y="1776"/>
            <a:chExt cx="5664" cy="1287"/>
          </a:xfrm>
        </p:grpSpPr>
        <p:pic>
          <p:nvPicPr>
            <p:cNvPr id="8203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" y="1872"/>
              <a:ext cx="2304" cy="1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4" name="Picture 1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8" y="1776"/>
              <a:ext cx="2392" cy="1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5" name="Picture 1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1776"/>
              <a:ext cx="1683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9232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232400"/>
            <a:ext cx="16002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2743200" y="4876800"/>
            <a:ext cx="6400800" cy="1981200"/>
            <a:chOff x="1728" y="3072"/>
            <a:chExt cx="4032" cy="1248"/>
          </a:xfrm>
        </p:grpSpPr>
        <p:pic>
          <p:nvPicPr>
            <p:cNvPr id="8201" name="Picture 1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8" y="3072"/>
              <a:ext cx="2448" cy="1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02" name="Picture 17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80" y="3552"/>
              <a:ext cx="1680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41910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9219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8991600" cy="110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71600"/>
            <a:ext cx="2438400" cy="181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276600"/>
            <a:ext cx="13716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295400"/>
            <a:ext cx="2438400" cy="188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752600"/>
            <a:ext cx="1833563" cy="100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1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352800"/>
            <a:ext cx="1676400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5" name="Picture 1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86200"/>
            <a:ext cx="3810000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1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943600"/>
            <a:ext cx="2057400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7" name="Picture 2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791200"/>
            <a:ext cx="1698625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8" name="Picture 2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886200"/>
            <a:ext cx="4114800" cy="202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9" name="Picture 2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6096000"/>
            <a:ext cx="2819400" cy="47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0" name="Picture 2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845175"/>
            <a:ext cx="1371600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619500" y="895350"/>
            <a:ext cx="1752600" cy="457200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42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3" y="1239838"/>
            <a:ext cx="8929687" cy="3611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67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136</TotalTime>
  <Words>8</Words>
  <Application>Microsoft Office PowerPoint</Application>
  <PresentationFormat>On-screen Show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Angles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CSN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4</cp:revision>
  <dcterms:created xsi:type="dcterms:W3CDTF">2013-12-10T00:42:35Z</dcterms:created>
  <dcterms:modified xsi:type="dcterms:W3CDTF">2014-09-15T20:25:02Z</dcterms:modified>
</cp:coreProperties>
</file>